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1454" y="1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9BC7E7-EA8E-4DA7-915E-CC098D9BADCB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9BC7E7-EA8E-4DA7-915E-CC098D9BADCB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9BC7E7-EA8E-4DA7-915E-CC098D9BADCB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9BC7E7-EA8E-4DA7-915E-CC098D9BADCB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9BC7E7-EA8E-4DA7-915E-CC098D9BADCB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9BC7E7-EA8E-4DA7-915E-CC098D9BADCB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9BC7E7-EA8E-4DA7-915E-CC098D9BADCB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9BC7E7-EA8E-4DA7-915E-CC098D9BADCB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9BC7E7-EA8E-4DA7-915E-CC098D9BADCB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9BC7E7-EA8E-4DA7-915E-CC098D9BADCB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pic>
        <p:nvPicPr>
          <p:cNvPr id="7" name="Content Placeholder 4" descr="wtc_logo_med.jpg"/>
          <p:cNvPicPr>
            <a:picLocks noChangeAspect="1"/>
          </p:cNvPicPr>
          <p:nvPr userDrawn="1"/>
        </p:nvPicPr>
        <p:blipFill>
          <a:blip r:embed="rId1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" r="159"/>
          <a:stretch>
            <a:fillRect/>
          </a:stretch>
        </p:blipFill>
        <p:spPr>
          <a:xfrm>
            <a:off x="5551135" y="6014252"/>
            <a:ext cx="1299551" cy="554081"/>
          </a:xfrm>
          <a:prstGeom prst="rect">
            <a:avLst/>
          </a:prstGeom>
        </p:spPr>
      </p:pic>
      <p:pic>
        <p:nvPicPr>
          <p:cNvPr id="8" name="Picture 7" descr="Goldman Logo.jpg"/>
          <p:cNvPicPr>
            <a:picLocks noChangeAspect="1"/>
          </p:cNvPicPr>
          <p:nvPr userDrawn="1"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96" b="25103"/>
          <a:stretch/>
        </p:blipFill>
        <p:spPr>
          <a:xfrm>
            <a:off x="7158251" y="5953956"/>
            <a:ext cx="1891750" cy="646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latin typeface="Lucida Sans Unicode" pitchFamily="34" charset="0"/>
                <a:cs typeface="Lucida Sans Unicode" pitchFamily="34" charset="0"/>
              </a:rPr>
              <a:t>Think Like a CEO</a:t>
            </a:r>
            <a:endParaRPr lang="en-US" sz="6000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80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Like a CEO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2983454"/>
            <a:ext cx="9133840" cy="32671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Jana Francis, Steals.com</a:t>
            </a:r>
          </a:p>
          <a:p>
            <a:pPr marL="0" indent="0" algn="ctr">
              <a:buNone/>
            </a:pPr>
            <a:r>
              <a:rPr lang="en-US" sz="2800" b="1" dirty="0" smtClean="0"/>
              <a:t>LaRae Wright, Goldman Sachs 10K Small Business</a:t>
            </a:r>
          </a:p>
          <a:p>
            <a:pPr marL="0" indent="0" algn="ctr">
              <a:buNone/>
            </a:pPr>
            <a:r>
              <a:rPr lang="en-US" sz="2800" b="1" dirty="0" smtClean="0"/>
              <a:t>Cydni Tetro, 3DplusMe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959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Jana Francis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3280" y="1085850"/>
            <a:ext cx="4531360" cy="585311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Be Decisive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Control Emotions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Recognize Hope is NOT a Strategy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Know When to Lead and When to Get Out of the Way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Make Sure Everyone Wins	</a:t>
            </a:r>
            <a:endParaRPr lang="en-US" dirty="0"/>
          </a:p>
        </p:txBody>
      </p:sp>
      <p:pic>
        <p:nvPicPr>
          <p:cNvPr id="1030" name="Picture 6" descr="http://www.dmconfidential.com/wp-content/uploads/Steals.com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68002"/>
            <a:ext cx="4276725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80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61" y="381001"/>
            <a:ext cx="3651922" cy="2209800"/>
          </a:xfrm>
        </p:spPr>
        <p:txBody>
          <a:bodyPr/>
          <a:lstStyle/>
          <a:p>
            <a:r>
              <a:rPr lang="en-US" dirty="0" smtClean="0"/>
              <a:t>LaRae Wright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2800" y="1004887"/>
            <a:ext cx="4419600" cy="5853113"/>
          </a:xfrm>
        </p:spPr>
        <p:txBody>
          <a:bodyPr>
            <a:normAutofit/>
          </a:bodyPr>
          <a:lstStyle/>
          <a:p>
            <a:r>
              <a:rPr lang="en-US" dirty="0" smtClean="0"/>
              <a:t>Know the company financials tell their story </a:t>
            </a:r>
          </a:p>
          <a:p>
            <a:r>
              <a:rPr lang="en-US" dirty="0" smtClean="0"/>
              <a:t>Vision and culture can make or break your company</a:t>
            </a:r>
          </a:p>
          <a:p>
            <a:r>
              <a:rPr lang="en-US" dirty="0"/>
              <a:t>Know the language of business and </a:t>
            </a:r>
            <a:r>
              <a:rPr lang="en-US" dirty="0" smtClean="0"/>
              <a:t>communicating</a:t>
            </a:r>
          </a:p>
          <a:p>
            <a:r>
              <a:rPr lang="en-US" dirty="0" smtClean="0"/>
              <a:t>Hire smart people</a:t>
            </a:r>
          </a:p>
          <a:p>
            <a:r>
              <a:rPr lang="en-US" dirty="0" smtClean="0"/>
              <a:t>Know their role and play it!</a:t>
            </a:r>
          </a:p>
        </p:txBody>
      </p:sp>
      <p:pic>
        <p:nvPicPr>
          <p:cNvPr id="4" name="Picture 3" descr="Goldman Log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878" y="5303612"/>
            <a:ext cx="2029922" cy="1416225"/>
          </a:xfrm>
          <a:prstGeom prst="rect">
            <a:avLst/>
          </a:prstGeom>
        </p:spPr>
      </p:pic>
      <p:pic>
        <p:nvPicPr>
          <p:cNvPr id="2050" name="Picture 2" descr="http://10ksbdetroit.com/_resources/images/goldman-sachs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15" y="2885440"/>
            <a:ext cx="2857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22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Cydni Tetro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44720" y="1025207"/>
            <a:ext cx="4378960" cy="5853113"/>
          </a:xfrm>
        </p:spPr>
        <p:txBody>
          <a:bodyPr/>
          <a:lstStyle/>
          <a:p>
            <a:pPr lvl="0"/>
            <a:r>
              <a:rPr lang="en-US" dirty="0"/>
              <a:t>Be a strong problem-solver</a:t>
            </a:r>
          </a:p>
          <a:p>
            <a:pPr lvl="0"/>
            <a:r>
              <a:rPr lang="en-US" dirty="0"/>
              <a:t>Manage by </a:t>
            </a:r>
            <a:r>
              <a:rPr lang="en-US" dirty="0" smtClean="0"/>
              <a:t>Facts</a:t>
            </a:r>
          </a:p>
          <a:p>
            <a:pPr lvl="0"/>
            <a:r>
              <a:rPr lang="en-US" dirty="0" smtClean="0"/>
              <a:t>Be a “Multiplier”</a:t>
            </a:r>
          </a:p>
          <a:p>
            <a:pPr lvl="0"/>
            <a:r>
              <a:rPr lang="en-US" dirty="0" smtClean="0"/>
              <a:t>Recognize you set the culture and work style</a:t>
            </a:r>
          </a:p>
          <a:p>
            <a:pPr lvl="0"/>
            <a:r>
              <a:rPr lang="en-US" dirty="0" smtClean="0"/>
              <a:t>Know how to focus on </a:t>
            </a:r>
            <a:r>
              <a:rPr lang="en-US" smtClean="0"/>
              <a:t>the right </a:t>
            </a:r>
            <a:endParaRPr lang="en-US" dirty="0"/>
          </a:p>
          <a:p>
            <a:endParaRPr lang="en-US" dirty="0"/>
          </a:p>
        </p:txBody>
      </p:sp>
      <p:pic>
        <p:nvPicPr>
          <p:cNvPr id="11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562" y="2919249"/>
            <a:ext cx="1414155" cy="1414155"/>
          </a:xfrm>
        </p:spPr>
      </p:pic>
    </p:spTree>
    <p:extLst>
      <p:ext uri="{BB962C8B-B14F-4D97-AF65-F5344CB8AC3E}">
        <p14:creationId xmlns:p14="http://schemas.microsoft.com/office/powerpoint/2010/main" val="101965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538</TotalTime>
  <Words>116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Genesis</vt:lpstr>
      <vt:lpstr>Think Like a CEO</vt:lpstr>
      <vt:lpstr>Think Like a CEO</vt:lpstr>
      <vt:lpstr>Jana Francis</vt:lpstr>
      <vt:lpstr>LaRae Wright</vt:lpstr>
      <vt:lpstr>Cydni Tetro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 Like a CEO</dc:title>
  <dc:creator>Kristin Wright</dc:creator>
  <cp:lastModifiedBy>Theresa Harrison</cp:lastModifiedBy>
  <cp:revision>8</cp:revision>
  <dcterms:created xsi:type="dcterms:W3CDTF">2014-08-28T02:08:22Z</dcterms:created>
  <dcterms:modified xsi:type="dcterms:W3CDTF">2014-08-28T17:56:36Z</dcterms:modified>
</cp:coreProperties>
</file>